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60" r:id="rId4"/>
  </p:sldMasterIdLst>
  <p:notesMasterIdLst>
    <p:notesMasterId r:id="rId7"/>
  </p:notesMasterIdLst>
  <p:handoutMasterIdLst>
    <p:handoutMasterId r:id="rId8"/>
  </p:handoutMasterIdLst>
  <p:sldIdLst>
    <p:sldId id="265" r:id="rId5"/>
    <p:sldId id="267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50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4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1CD1E-9300-41DC-A37A-4937316C0E1B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F937E8-37B0-431A-9258-A33D6755D07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12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F08C0-1787-46AE-829B-5F4B6EB439E8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ABD932-4BD1-4C53-820D-24D32831AB9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351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505933"/>
            <a:ext cx="9144000" cy="43050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="1" i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 dirty="0"/>
              <a:t>Logos are allowed on this page only!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1" y="3181592"/>
            <a:ext cx="9144000" cy="119262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 dirty="0"/>
              <a:t>Name(s) and Affiliation(s)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 hasCustomPrompt="1"/>
          </p:nvPr>
        </p:nvSpPr>
        <p:spPr>
          <a:xfrm>
            <a:off x="1" y="1784483"/>
            <a:ext cx="9143999" cy="1344031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000" b="1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 dirty="0"/>
              <a:t>PRESENTATION TITLE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74597F52-D981-3A1A-1788-258CB0F2FF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114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36499" y="1016813"/>
            <a:ext cx="8471002" cy="3615910"/>
          </a:xfrm>
          <a:prstGeom prst="rect">
            <a:avLst/>
          </a:prstGeom>
        </p:spPr>
        <p:txBody>
          <a:bodyPr wrap="square">
            <a:normAutofit/>
          </a:bodyPr>
          <a:lstStyle>
            <a:lvl1pPr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85950" marR="0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6pPr>
            <a:lvl7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7pPr>
            <a:lvl8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8pPr>
            <a:lvl9pPr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/>
            <a:r>
              <a:rPr lang="en-US" noProof="0" dirty="0"/>
              <a:t>First Level Content</a:t>
            </a:r>
          </a:p>
          <a:p>
            <a:pPr lvl="1"/>
            <a:r>
              <a:rPr lang="en-US" noProof="0" dirty="0"/>
              <a:t>Second Level Content</a:t>
            </a:r>
          </a:p>
          <a:p>
            <a:pPr lvl="2"/>
            <a:r>
              <a:rPr lang="en-US" noProof="0" dirty="0"/>
              <a:t>Third Level Content</a:t>
            </a:r>
          </a:p>
          <a:p>
            <a:pPr lvl="3"/>
            <a:r>
              <a:rPr lang="en-US" noProof="0" dirty="0"/>
              <a:t>Fourth Level Content</a:t>
            </a:r>
          </a:p>
          <a:p>
            <a:pPr lvl="4"/>
            <a:r>
              <a:rPr lang="en-US" noProof="0" dirty="0"/>
              <a:t>Fifth Level Content</a:t>
            </a:r>
          </a:p>
          <a:p>
            <a:pPr marL="1885950" marR="0" lvl="5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noProof="0" dirty="0"/>
              <a:t>Sixth Level Content</a:t>
            </a:r>
          </a:p>
          <a:p>
            <a:pPr lvl="6"/>
            <a:r>
              <a:rPr lang="en-US" noProof="0" dirty="0"/>
              <a:t>Seventh Level Content</a:t>
            </a:r>
          </a:p>
          <a:p>
            <a:pPr lvl="7"/>
            <a:r>
              <a:rPr lang="en-US" noProof="0" dirty="0"/>
              <a:t>Eight Level Content</a:t>
            </a:r>
          </a:p>
          <a:p>
            <a:pPr lvl="8"/>
            <a:r>
              <a:rPr lang="en-US" noProof="0" dirty="0"/>
              <a:t>Ninth Level Content</a:t>
            </a:r>
          </a:p>
        </p:txBody>
      </p:sp>
      <p:sp>
        <p:nvSpPr>
          <p:cNvPr id="25" name="Title 24"/>
          <p:cNvSpPr>
            <a:spLocks noGrp="1"/>
          </p:cNvSpPr>
          <p:nvPr>
            <p:ph type="title" hasCustomPrompt="1"/>
          </p:nvPr>
        </p:nvSpPr>
        <p:spPr>
          <a:xfrm>
            <a:off x="136187" y="95094"/>
            <a:ext cx="8871626" cy="577902"/>
          </a:xfrm>
          <a:prstGeom prst="rect">
            <a:avLst/>
          </a:prstGeom>
        </p:spPr>
        <p:txBody>
          <a:bodyPr wrap="none" anchor="ctr" anchorCtr="0">
            <a:noAutofit/>
          </a:bodyPr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 dirty="0"/>
              <a:t>Slide Title</a:t>
            </a:r>
          </a:p>
        </p:txBody>
      </p:sp>
      <p:sp>
        <p:nvSpPr>
          <p:cNvPr id="33" name="Footer Placeholder 32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anchor="b"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1"/>
              <a:t>your name / affiliation here</a:t>
            </a:r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>
          <a:xfrm>
            <a:off x="6457949" y="4767263"/>
            <a:ext cx="2349551" cy="273844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DECF6A-13F7-418C-BBFC-95033FFCD5F1}" type="slidenum">
              <a:rPr lang="en-US" noProof="1" smtClean="0"/>
              <a:pPr/>
              <a:t>‹Nr.›</a:t>
            </a:fld>
            <a:endParaRPr lang="en-US" noProof="1"/>
          </a:p>
        </p:txBody>
      </p:sp>
      <p:sp>
        <p:nvSpPr>
          <p:cNvPr id="2" name="Date Placeholder 14">
            <a:extLst>
              <a:ext uri="{FF2B5EF4-FFF2-40B4-BE49-F238E27FC236}">
                <a16:creationId xmlns:a16="http://schemas.microsoft.com/office/drawing/2014/main" id="{FF64369C-A00C-FE1E-9C1E-326B36488B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6499" y="4767263"/>
            <a:ext cx="2349551" cy="273844"/>
          </a:xfrm>
          <a:prstGeom prst="rect">
            <a:avLst/>
          </a:prstGeom>
        </p:spPr>
        <p:txBody>
          <a:bodyPr anchor="b"/>
          <a:lstStyle>
            <a:lvl1pPr>
              <a:defRPr sz="1200"/>
            </a:lvl1pPr>
          </a:lstStyle>
          <a:p>
            <a:fld id="{1484590A-F24F-4CD4-9207-3ABC2A5D20C4}" type="datetime4">
              <a:rPr lang="en-GB" noProof="1" smtClean="0"/>
              <a:pPr/>
              <a:t>09 December 2025</a:t>
            </a:fld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3401943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>
          <a:xfrm>
            <a:off x="336499" y="4767263"/>
            <a:ext cx="2349551" cy="273844"/>
          </a:xfrm>
          <a:prstGeom prst="rect">
            <a:avLst/>
          </a:prstGeom>
        </p:spPr>
        <p:txBody>
          <a:bodyPr anchor="b"/>
          <a:lstStyle>
            <a:lvl1pPr>
              <a:defRPr sz="1200"/>
            </a:lvl1pPr>
          </a:lstStyle>
          <a:p>
            <a:fld id="{1484590A-F24F-4CD4-9207-3ABC2A5D20C4}" type="datetime4">
              <a:rPr lang="en-GB" noProof="1" smtClean="0"/>
              <a:pPr/>
              <a:t>09 December 2025</a:t>
            </a:fld>
            <a:endParaRPr lang="en-US" noProof="1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anchor="b"/>
          <a:lstStyle>
            <a:lvl1pPr algn="ctr">
              <a:defRPr sz="1200"/>
            </a:lvl1pPr>
          </a:lstStyle>
          <a:p>
            <a:r>
              <a:rPr lang="en-US" noProof="1"/>
              <a:t>your name / affiliation here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6457949" y="4767263"/>
            <a:ext cx="2349551" cy="273844"/>
          </a:xfrm>
          <a:prstGeom prst="rect">
            <a:avLst/>
          </a:prstGeom>
        </p:spPr>
        <p:txBody>
          <a:bodyPr anchor="b"/>
          <a:lstStyle>
            <a:lvl1pPr algn="r">
              <a:defRPr sz="1200"/>
            </a:lvl1pPr>
          </a:lstStyle>
          <a:p>
            <a:fld id="{22DECF6A-13F7-418C-BBFC-95033FFCD5F1}" type="slidenum">
              <a:rPr lang="en-US" noProof="1" smtClean="0"/>
              <a:pPr/>
              <a:t>‹Nr.›</a:t>
            </a:fld>
            <a:endParaRPr lang="en-US" noProof="1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6187" y="95094"/>
            <a:ext cx="8871626" cy="577902"/>
          </a:xfrm>
          <a:prstGeom prst="rect">
            <a:avLst/>
          </a:prstGeom>
        </p:spPr>
        <p:txBody>
          <a:bodyPr wrap="none">
            <a:no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131526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 descr="Ein Bild, das Blau, Electric Blue (Farbe), Screenshot, Wasser enthält.&#10;&#10;Automatisch generierte Beschreibung">
            <a:extLst>
              <a:ext uri="{FF2B5EF4-FFF2-40B4-BE49-F238E27FC236}">
                <a16:creationId xmlns:a16="http://schemas.microsoft.com/office/drawing/2014/main" id="{9F332A90-E8AD-7129-182A-27B2BCDA568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800"/>
          <a:stretch/>
        </p:blipFill>
        <p:spPr>
          <a:xfrm>
            <a:off x="0" y="0"/>
            <a:ext cx="9144000" cy="73152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41C6C7C0-6042-50CA-9F16-FB4558F5D63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71722" y="40914"/>
            <a:ext cx="1136960" cy="649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470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7" r:id="rId3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Logos are allowed on this page only!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en-US" noProof="0" dirty="0"/>
              <a:t>Name(s) and Affiliation(s)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481403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27893F6D-141A-3626-C5D4-8ABB715B2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5226A781-3E9A-46A3-1B94-CCC30B4E8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382C246-EC09-5E4E-6C6A-B7F2CF905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1"/>
              <a:t>your name / affiliation here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B04BEE0-65E9-DCC3-4639-B8E7F17E0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ECF6A-13F7-418C-BBFC-95033FFCD5F1}" type="slidenum">
              <a:rPr lang="en-US" noProof="1" smtClean="0"/>
              <a:pPr/>
              <a:t>2</a:t>
            </a:fld>
            <a:endParaRPr lang="en-US" noProof="1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03A49B3C-0E4A-A40D-DF57-C00C51043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4590A-F24F-4CD4-9207-3ABC2A5D20C4}" type="datetime4">
              <a:rPr lang="en-GB" noProof="1" smtClean="0"/>
              <a:pPr/>
              <a:t>09 December 2025</a:t>
            </a:fld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3302502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e7a3f07-f920-473d-8ace-d059ac70c890">
      <Terms xmlns="http://schemas.microsoft.com/office/infopath/2007/PartnerControls"/>
    </lcf76f155ced4ddcb4097134ff3c332f>
    <TaxCatchAll xmlns="6325b798-e2ef-461c-873a-7c2c81cc8c4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C8DA6DED8164D469DB2972074859B57" ma:contentTypeVersion="19" ma:contentTypeDescription="Ein neues Dokument erstellen." ma:contentTypeScope="" ma:versionID="32080a8f8ab1a2a3c04b25d849c86933">
  <xsd:schema xmlns:xsd="http://www.w3.org/2001/XMLSchema" xmlns:xs="http://www.w3.org/2001/XMLSchema" xmlns:p="http://schemas.microsoft.com/office/2006/metadata/properties" xmlns:ns2="ee7a3f07-f920-473d-8ace-d059ac70c890" xmlns:ns3="6325b798-e2ef-461c-873a-7c2c81cc8c46" targetNamespace="http://schemas.microsoft.com/office/2006/metadata/properties" ma:root="true" ma:fieldsID="daa9661638bc999577f0983977f18297" ns2:_="" ns3:_="">
    <xsd:import namespace="ee7a3f07-f920-473d-8ace-d059ac70c890"/>
    <xsd:import namespace="6325b798-e2ef-461c-873a-7c2c81cc8c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7a3f07-f920-473d-8ace-d059ac70c8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731c44e6-fe3a-48e4-b4a0-d2a855a599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25b798-e2ef-461c-873a-7c2c81cc8c4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a45c57e-e85f-475b-a3f8-85b290db80cb}" ma:internalName="TaxCatchAll" ma:showField="CatchAllData" ma:web="6325b798-e2ef-461c-873a-7c2c81cc8c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843148-A36E-4059-B061-760DFF98B99E}">
  <ds:schemaRefs>
    <ds:schemaRef ds:uri="http://schemas.microsoft.com/office/2006/metadata/properties"/>
    <ds:schemaRef ds:uri="http://schemas.microsoft.com/office/infopath/2007/PartnerControls"/>
    <ds:schemaRef ds:uri="ee7a3f07-f920-473d-8ace-d059ac70c890"/>
    <ds:schemaRef ds:uri="6325b798-e2ef-461c-873a-7c2c81cc8c46"/>
  </ds:schemaRefs>
</ds:datastoreItem>
</file>

<file path=customXml/itemProps2.xml><?xml version="1.0" encoding="utf-8"?>
<ds:datastoreItem xmlns:ds="http://schemas.openxmlformats.org/officeDocument/2006/customXml" ds:itemID="{5303F77C-1E96-4FC8-B971-850F7B660E18}"/>
</file>

<file path=customXml/itemProps3.xml><?xml version="1.0" encoding="utf-8"?>
<ds:datastoreItem xmlns:ds="http://schemas.openxmlformats.org/officeDocument/2006/customXml" ds:itemID="{1154B396-DF7B-4906-9868-BD0EC77F939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26</Words>
  <Application>Microsoft Office PowerPoint</Application>
  <PresentationFormat>Bildschirmpräsentation (16:9)</PresentationFormat>
  <Paragraphs>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Calibri</vt:lpstr>
      <vt:lpstr>Arial</vt:lpstr>
      <vt:lpstr>Office Theme</vt:lpstr>
      <vt:lpstr>PRESENTATION TITLE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DATE Conference Template</dc:title>
  <dc:creator>Anja Zeun</dc:creator>
  <cp:lastModifiedBy>A. Zeun I K.I.T. Group GmbH Dresden</cp:lastModifiedBy>
  <cp:revision>62</cp:revision>
  <dcterms:created xsi:type="dcterms:W3CDTF">2016-09-12T10:42:56Z</dcterms:created>
  <dcterms:modified xsi:type="dcterms:W3CDTF">2025-12-09T12:14:16Z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0x010100DC8DA6DED8164D469DB2972074859B57</vt:lpwstr>
  </property>
  <property fmtid="{D5CDD505-2E9C-101B-9397-08002B2CF9AE}" pid="3" name="Order">
    <vt:r8>3042600</vt:r8>
  </property>
  <property fmtid="{D5CDD505-2E9C-101B-9397-08002B2CF9AE}" pid="4" name="MediaServiceImageTags">
    <vt:lpwstr/>
  </property>
</Properties>
</file>